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81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F25461-29DA-40DF-A15B-EF55B8329B5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6EDD49-A197-40F9-A087-7D2A7D99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91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1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6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1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" descr="http://www.clipartbest.com/cliparts/di6/oyn/di6oynMk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1"/>
            <a:ext cx="8408152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08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7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5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ttps://s3.amazonaws.com/piktochartv2-dev/v2/uploads/1e34aa59-06b5-4966-93cb-bf9638af1eca/fd203cb6352f9015d579ab9da999f9016b7b83db_original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43001" y="-1143001"/>
            <a:ext cx="6857999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467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5113"/>
            <a:ext cx="3659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174875"/>
            <a:ext cx="3659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660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660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9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s://s3.amazonaws.com/piktochartv2-dev/v2/uploads/1e34aa59-06b5-4966-93cb-bf9638af1eca/fd203cb6352f9015d579ab9da999f9016b7b83db_original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43001" y="-1143001"/>
            <a:ext cx="6857999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467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3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https://s3.amazonaws.com/piktochartv2-dev/v2/uploads/1e34aa59-06b5-4966-93cb-bf9638af1eca/fd203cb6352f9015d579ab9da999f9016b7b83db_original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43001" y="-1143001"/>
            <a:ext cx="6857999" cy="9144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64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5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3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AC4E-EF14-4E8E-849F-EF21C00B4C75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1C021-3BEE-42DD-B5F4-620C8DC0C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0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838200" y="2514599"/>
            <a:ext cx="3659188" cy="3611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3660775" cy="3611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38200" y="7620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14800" y="1447800"/>
            <a:ext cx="421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20370000">
            <a:off x="4085593" y="1606596"/>
            <a:ext cx="136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Mat</a:t>
            </a:r>
            <a:r>
              <a:rPr lang="en-US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erials</a:t>
            </a:r>
            <a:endParaRPr lang="en-US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2209800"/>
            <a:ext cx="14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Directions</a:t>
            </a:r>
            <a:endParaRPr lang="en-US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1447800"/>
            <a:ext cx="2971800" cy="707886"/>
          </a:xfrm>
          <a:prstGeom prst="rect">
            <a:avLst/>
          </a:prstGeom>
          <a:noFill/>
          <a:ln w="31750" cmpd="thinThick">
            <a:noFill/>
            <a:prstDash val="lg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Two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0112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909</TotalTime>
  <Words>4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Rockville Centre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iPad as a Learning Center</dc:title>
  <dc:creator>Caulin, Laura</dc:creator>
  <cp:lastModifiedBy>Caulin, Laura</cp:lastModifiedBy>
  <cp:revision>96</cp:revision>
  <cp:lastPrinted>2016-01-25T17:12:34Z</cp:lastPrinted>
  <dcterms:created xsi:type="dcterms:W3CDTF">2015-12-15T16:27:55Z</dcterms:created>
  <dcterms:modified xsi:type="dcterms:W3CDTF">2016-01-25T18:38:09Z</dcterms:modified>
</cp:coreProperties>
</file>